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152"/>
    <p:restoredTop sz="96327"/>
  </p:normalViewPr>
  <p:slideViewPr>
    <p:cSldViewPr snapToGrid="0" snapToObjects="1">
      <p:cViewPr varScale="1">
        <p:scale>
          <a:sx n="183" d="100"/>
          <a:sy n="183" d="100"/>
        </p:scale>
        <p:origin x="224" y="7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DF9204-3F29-4C3A-BA41-3063400202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3393CD-7262-4AC7-80E6-52FE6F3F39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000"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D430AE-0210-4E82-AD7B-41B112DE7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alpha val="60000"/>
                  </a:schemeClr>
                </a:solidFill>
                <a:latin typeface="+mn-lt"/>
              </a:defRPr>
            </a:lvl1pPr>
          </a:lstStyle>
          <a:p>
            <a:fld id="{11A6662E-FAF4-44BC-88B5-85A7CBFB6D30}" type="datetime1">
              <a:rPr lang="en-US" smtClean="0"/>
              <a:pPr/>
              <a:t>3/17/21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221974-7DEC-459D-9642-CB5B59C827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alpha val="60000"/>
                  </a:schemeClr>
                </a:solidFill>
                <a:latin typeface="+mn-lt"/>
              </a:defRPr>
            </a:lvl1pPr>
          </a:lstStyle>
          <a:p>
            <a:endParaRPr lang="en-US">
              <a:solidFill>
                <a:schemeClr val="tx1">
                  <a:alpha val="60000"/>
                </a:scheme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731837-C94E-4B5B-BCF0-110C69EDB4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alpha val="60000"/>
                  </a:schemeClr>
                </a:solidFill>
                <a:latin typeface="+mn-lt"/>
              </a:defRPr>
            </a:lvl1pPr>
          </a:lstStyle>
          <a:p>
            <a:fld id="{73B850FF-6169-4056-8077-06FFA93A536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49029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4CC1FC-ADE8-488C-A1DA-2FD569FD4D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365760"/>
            <a:ext cx="10895106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F02842-38C3-46D6-8527-0F6FE623C5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864CF5-F681-40C2-88CC-E02206C9CE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5F08A-1E71-4B2B-BB49-E743F2903911}" type="datetime1">
              <a:rPr lang="en-US" smtClean="0"/>
              <a:t>3/17/21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C04753-4FE4-4A6F-99BB-CFFC92E0CD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A569D1-DB13-4BD9-8BA9-0DEAD98F8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3367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020B05-7BF6-4073-9106-FA19E97273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8EE8D7-6B58-4A3F-9DD5-E563D5192A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02990E-9F0A-446A-B5B8-459CA8D98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17D9E-721A-44BB-8863-9873FE64DA75}" type="datetime1">
              <a:rPr lang="en-US" smtClean="0"/>
              <a:t>3/17/21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E68EAA-4377-45FF-9D7C-9E77BC9F27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07FA71-74C3-44B8-A0AC-E18A1E76B4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89861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B71F12-2D88-4F76-AF46-BD5156C127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365760"/>
            <a:ext cx="10895106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E1AA46-E3EB-4704-B019-F90F1E6177A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8695" y="1825625"/>
            <a:ext cx="5561106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C17480F-A530-4D05-9A22-E573FB4BA6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9" y="1825625"/>
            <a:ext cx="5561105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B56FDA-C47A-4F4A-A364-BA60A25AB9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1DA2F-80B8-49CF-99FB-5ABCA53A607A}" type="datetime1">
              <a:rPr lang="en-US" smtClean="0"/>
              <a:t>3/17/21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26D8DD-6D84-44D4-8A1B-57615B3ED8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C8FE31-B577-4017-8AFE-A8BA09596E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68359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EC28C9-B8CC-413F-9FFA-626680E4A8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365125"/>
            <a:ext cx="1127461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53FE72-9D42-45F5-A37F-B12130388A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5256" y="1752600"/>
            <a:ext cx="5532319" cy="823912"/>
          </a:xfrm>
        </p:spPr>
        <p:txBody>
          <a:bodyPr anchor="b"/>
          <a:lstStyle>
            <a:lvl1pPr marL="0" indent="0">
              <a:buNone/>
              <a:defRPr sz="24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E3A31D-9B5F-4DE3-B18D-F7F77782EB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5256" y="2666999"/>
            <a:ext cx="5532319" cy="35226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0BE1D2D-822C-466C-A7B9-1A2D97366A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752600"/>
            <a:ext cx="5561106" cy="823912"/>
          </a:xfrm>
        </p:spPr>
        <p:txBody>
          <a:bodyPr anchor="b"/>
          <a:lstStyle>
            <a:lvl1pPr marL="0" indent="0">
              <a:buNone/>
              <a:defRPr sz="24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6F13B2C-44CA-49C4-BC84-02AF1638F3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666999"/>
            <a:ext cx="5561106" cy="35226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793CB55-E9C1-4CE6-9B61-81B71475B9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52172-E6C9-4B6C-929A-A9DE3837BBF1}" type="datetime1">
              <a:rPr lang="en-US" smtClean="0"/>
              <a:t>3/17/21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DF22318-747B-4EC9-862C-D9FD488CCC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CFBDDDF-16BD-438D-937D-0E3E30E74E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15858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792D5F-0BD4-4517-9233-E08AF405B6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365760"/>
            <a:ext cx="1127461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83523B8-51E3-48B8-BFD8-CE95061980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8693" y="6416675"/>
            <a:ext cx="2921715" cy="365125"/>
          </a:xfrm>
        </p:spPr>
        <p:txBody>
          <a:bodyPr/>
          <a:lstStyle/>
          <a:p>
            <a:fld id="{3AB41CFF-90C9-47B3-9DA1-F2BF8D839F7E}" type="datetime1">
              <a:rPr lang="en-US" smtClean="0"/>
              <a:t>3/17/21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D739B90-5D50-4424-B51D-53C3916218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6F9286-3A00-4D3C-A3F0-50AC9045C4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81942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2933BE2-665A-42DA-A3B7-835F81A3F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048FA-06AB-4884-A69B-986B96E68A24}" type="datetime1">
              <a:rPr lang="en-US" smtClean="0"/>
              <a:t>3/17/21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34DBCBD-AD42-432D-ABA9-20D616AF3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140251-3596-4673-B24B-59A6F9ED8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79308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6A81A1-6D8E-4DD6-8E49-DABDE6D107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3F18F-F78D-4A31-A6BC-6552105BCF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82C2F4-BDF4-4A4F-AA3D-52692932C2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113850F-5C87-4F08-9658-EAF049B60E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B7ABA-0172-4F9C-889D-567164F66BCD}" type="datetime1">
              <a:rPr lang="en-US" smtClean="0"/>
              <a:t>3/17/21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0BCE9A-A746-4439-B5D3-966FBC8E5F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1D3B51-AA2E-4AA1-8062-A0D476D8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78301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D02CF7-F453-4B3E-9510-D747979878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3E2A1B9-8A2A-4B49-8B79-76D3EEB36B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9FEA03-0EC4-4085-AE63-4AA492D61A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05AD5B-0DEA-4C6F-94D2-FAA99F2E5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C6A5B-8AE7-4A41-B5A7-9ADC6686DC18}" type="datetime1">
              <a:rPr lang="en-US" smtClean="0"/>
              <a:t>3/17/21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DC6744-7CBA-4A1D-8F87-10699F9812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AD9048-35FF-4BE9-8157-BE4BAA1C72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46389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7ABDD2-E186-4F25-8FDE-D1E875E9C3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318CC5B-A7E0-48B1-8329-6533AC76E7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905B1B-77FE-4BFC-BF87-87DA989F00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59632-1575-4E14-B53B-3DC3D5ED3947}" type="datetime1">
              <a:rPr lang="en-US" smtClean="0"/>
              <a:t>3/17/21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18531E-1B90-4631-BD37-4BB1DBFABF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8A55E8-88DC-4280-8E04-FF50FF8EDB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3951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960633D-90E4-4F5A-9EBF-DDEC2B0B471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DDD3065-FA3D-42C8-BFDA-967C87F4F2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DC126F-38E2-4425-861F-98ED432284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A6868-2568-4CC9-B302-F37117B01A6E}" type="datetime1">
              <a:rPr lang="en-US" smtClean="0"/>
              <a:t>3/17/21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9645D8-F22A-4354-A8B3-96E8A2D232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9E2295-A616-4D57-8800-7B7E213A8C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02998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0BABF38A-8A0D-492E-BD20-6CF4D46B5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4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9984D45-0ED3-4D03-8E44-5E355C9134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425450"/>
            <a:ext cx="1127461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687D6E-D1E9-489C-9AA9-3575C39BAA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8694" y="1949450"/>
            <a:ext cx="11274612" cy="4195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364E9C-08EE-4B1B-B3FC-D6D997F4EA3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8694" y="64166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alpha val="60000"/>
                  </a:schemeClr>
                </a:solidFill>
                <a:latin typeface="+mn-lt"/>
              </a:defRPr>
            </a:lvl1pPr>
          </a:lstStyle>
          <a:p>
            <a:fld id="{57E0CF6C-748E-4B7A-BC8B-3011EF78ED13}" type="datetime1">
              <a:rPr lang="en-US" smtClean="0"/>
              <a:pPr/>
              <a:t>3/17/21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B0A1F1-38FE-4C27-81E6-A43A54793F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1667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alpha val="60000"/>
                  </a:schemeClr>
                </a:solidFill>
                <a:latin typeface="+mn-lt"/>
              </a:defRPr>
            </a:lvl1pPr>
          </a:lstStyle>
          <a:p>
            <a:endParaRPr lang="en-US" dirty="0">
              <a:solidFill>
                <a:schemeClr val="tx1">
                  <a:alpha val="60000"/>
                </a:scheme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26B39A-FFD8-42EF-ADC7-7DB3B302F8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90106" y="64166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alpha val="60000"/>
                  </a:schemeClr>
                </a:solidFill>
                <a:latin typeface="+mn-lt"/>
              </a:defRPr>
            </a:lvl1pPr>
          </a:lstStyle>
          <a:p>
            <a:fld id="{73B850FF-6169-4056-8077-06FFA93A5366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4" name="Picture 13" descr="A picture containing sitting&#10;&#10;Description automatically generated">
            <a:extLst>
              <a:ext uri="{FF2B5EF4-FFF2-40B4-BE49-F238E27FC236}">
                <a16:creationId xmlns:a16="http://schemas.microsoft.com/office/drawing/2014/main" id="{BC526B7A-4801-4FD1-95C8-03AF22629E87}"/>
              </a:ext>
            </a:extLst>
          </p:cNvPr>
          <p:cNvPicPr>
            <a:picLocks noChangeAspect="1"/>
          </p:cNvPicPr>
          <p:nvPr/>
        </p:nvPicPr>
        <p:blipFill>
          <a:blip r:embed="rId13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4400" y="0"/>
            <a:ext cx="3654612" cy="4575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0667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32" r:id="rId2"/>
    <p:sldLayoutId id="2147483733" r:id="rId3"/>
    <p:sldLayoutId id="2147483734" r:id="rId4"/>
    <p:sldLayoutId id="2147483735" r:id="rId5"/>
    <p:sldLayoutId id="2147483736" r:id="rId6"/>
    <p:sldLayoutId id="2147483727" r:id="rId7"/>
    <p:sldLayoutId id="2147483728" r:id="rId8"/>
    <p:sldLayoutId id="2147483729" r:id="rId9"/>
    <p:sldLayoutId id="2147483730" r:id="rId10"/>
    <p:sldLayoutId id="2147483737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b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E644DE9-8D09-43E2-BA69-F57482CFC9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C23C919-B32E-40FF-B3D8-631316E84E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pic>
        <p:nvPicPr>
          <p:cNvPr id="4" name="Picture 3" descr="Blue arrows background">
            <a:extLst>
              <a:ext uri="{FF2B5EF4-FFF2-40B4-BE49-F238E27FC236}">
                <a16:creationId xmlns:a16="http://schemas.microsoft.com/office/drawing/2014/main" id="{79666F69-3528-4244-B15F-413B9425FBD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60000"/>
          </a:blip>
          <a:srcRect t="41346" b="2415"/>
          <a:stretch/>
        </p:blipFill>
        <p:spPr>
          <a:xfrm>
            <a:off x="20" y="10"/>
            <a:ext cx="12191980" cy="6856614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5EDAD761-2CF4-463A-AD87-1D4E8549D7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464881" y="0"/>
            <a:ext cx="7724071" cy="6858000"/>
            <a:chOff x="4464881" y="0"/>
            <a:chExt cx="7724071" cy="6858000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D9DF7D3C-2892-4632-9E66-4D1E023A00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alphaModFix amt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73255" y="0"/>
              <a:ext cx="5115697" cy="6858000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3D2FAD08-001D-4400-AF80-51C864EF74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4">
              <a:alphaModFix amt="1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5412135" y="-947254"/>
              <a:ext cx="5562598" cy="7457106"/>
            </a:xfrm>
            <a:prstGeom prst="rect">
              <a:avLst/>
            </a:prstGeom>
            <a:effectLst>
              <a:softEdge rad="0"/>
            </a:effectLst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DF62045-B300-C048-8EE7-49EFED53AE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740211"/>
            <a:ext cx="7530685" cy="3163864"/>
          </a:xfrm>
        </p:spPr>
        <p:txBody>
          <a:bodyPr>
            <a:normAutofit/>
          </a:bodyPr>
          <a:lstStyle/>
          <a:p>
            <a:pPr algn="l"/>
            <a:r>
              <a:rPr lang="en-CA" sz="5200" dirty="0" err="1">
                <a:solidFill>
                  <a:srgbClr val="FFFFFF"/>
                </a:solidFill>
              </a:rPr>
              <a:t>uCentral</a:t>
            </a:r>
            <a:r>
              <a:rPr lang="en-CA" sz="5200" dirty="0">
                <a:solidFill>
                  <a:srgbClr val="FFFFFF"/>
                </a:solidFill>
              </a:rPr>
              <a:t> Service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1525370-90C2-4D49-80EB-898DDCDED1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4074515"/>
            <a:ext cx="7583133" cy="1279124"/>
          </a:xfrm>
        </p:spPr>
        <p:txBody>
          <a:bodyPr>
            <a:normAutofit/>
          </a:bodyPr>
          <a:lstStyle/>
          <a:p>
            <a:pPr algn="l"/>
            <a:r>
              <a:rPr lang="en-CA" sz="2200" dirty="0">
                <a:solidFill>
                  <a:srgbClr val="FFFFFF"/>
                </a:solidFill>
              </a:rPr>
              <a:t>A great day for </a:t>
            </a:r>
            <a:r>
              <a:rPr lang="en-CA" sz="2200" dirty="0" err="1">
                <a:solidFill>
                  <a:srgbClr val="FFFFFF"/>
                </a:solidFill>
              </a:rPr>
              <a:t>WiFi</a:t>
            </a:r>
            <a:endParaRPr lang="en-CA" sz="22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18493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48721B-60B1-434A-9DB0-FFE0C98D0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What is is?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D1C535-8310-F24A-89F2-44B9F22AF80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CA" dirty="0"/>
              <a:t>A service implementing the </a:t>
            </a:r>
            <a:r>
              <a:rPr lang="en-CA" dirty="0" err="1"/>
              <a:t>uCental</a:t>
            </a:r>
            <a:r>
              <a:rPr lang="en-CA" dirty="0"/>
              <a:t> protocol</a:t>
            </a:r>
          </a:p>
          <a:p>
            <a:r>
              <a:rPr lang="en-CA" dirty="0"/>
              <a:t>A streamlined way to manage device configuration</a:t>
            </a:r>
          </a:p>
          <a:p>
            <a:r>
              <a:rPr lang="en-CA" dirty="0"/>
              <a:t>An API to allow configuration management</a:t>
            </a:r>
          </a:p>
          <a:p>
            <a:r>
              <a:rPr lang="en-CA" dirty="0"/>
              <a:t>Auto-Provisioning ability	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B59496-E2FC-E349-A300-1CF3E514C72B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CA" dirty="0"/>
              <a:t>A way to look at the health of devices</a:t>
            </a:r>
          </a:p>
          <a:p>
            <a:r>
              <a:rPr lang="en-CA" dirty="0"/>
              <a:t>A simple way to interact with  devices</a:t>
            </a:r>
          </a:p>
          <a:p>
            <a:r>
              <a:rPr lang="en-CA" dirty="0"/>
              <a:t>Extensible protocol to add device specific behaviours</a:t>
            </a:r>
          </a:p>
          <a:p>
            <a:r>
              <a:rPr lang="en-CA" dirty="0"/>
              <a:t>Default configurations for different model types</a:t>
            </a:r>
          </a:p>
        </p:txBody>
      </p:sp>
    </p:spTree>
    <p:extLst>
      <p:ext uri="{BB962C8B-B14F-4D97-AF65-F5344CB8AC3E}">
        <p14:creationId xmlns:p14="http://schemas.microsoft.com/office/powerpoint/2010/main" val="35804866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03BBFA-DC07-904D-9CE4-F286E6276F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Data persistence &amp; API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6A2A2C-1867-EB4E-814E-8305DA01E0F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CA" dirty="0"/>
              <a:t>SQLite is used by default</a:t>
            </a:r>
          </a:p>
          <a:p>
            <a:r>
              <a:rPr lang="en-CA" dirty="0"/>
              <a:t>MySQL</a:t>
            </a:r>
          </a:p>
          <a:p>
            <a:r>
              <a:rPr lang="en-CA" dirty="0"/>
              <a:t>PostgreSQL</a:t>
            </a:r>
          </a:p>
          <a:p>
            <a:r>
              <a:rPr lang="en-CA" dirty="0"/>
              <a:t>ODBC (May21)</a:t>
            </a:r>
          </a:p>
          <a:p>
            <a:r>
              <a:rPr lang="en-CA" dirty="0"/>
              <a:t>Data available through API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0728B73-3452-E647-AABF-833CE5541E9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CA" dirty="0" err="1"/>
              <a:t>OpenAPI</a:t>
            </a:r>
            <a:r>
              <a:rPr lang="en-CA" dirty="0"/>
              <a:t> 3.0 definition</a:t>
            </a:r>
          </a:p>
          <a:p>
            <a:r>
              <a:rPr lang="en-CA" dirty="0"/>
              <a:t>Secured access through token and SSL (configurable)</a:t>
            </a:r>
          </a:p>
          <a:p>
            <a:r>
              <a:rPr lang="en-CA" dirty="0"/>
              <a:t>Safe access to the data</a:t>
            </a:r>
          </a:p>
          <a:p>
            <a:r>
              <a:rPr lang="en-CA" dirty="0"/>
              <a:t>Allows the monitoring of each device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7264458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51F656-501C-D34C-8727-C8D732A7C3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Configuration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6F7AE1-C969-0B49-9A5B-9B4D87057E5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CA" dirty="0"/>
              <a:t>Uses a properties file</a:t>
            </a:r>
          </a:p>
          <a:p>
            <a:r>
              <a:rPr lang="en-CA" dirty="0"/>
              <a:t>Name: </a:t>
            </a:r>
            <a:r>
              <a:rPr lang="en-CA" dirty="0" err="1"/>
              <a:t>ucentral.properties</a:t>
            </a:r>
            <a:endParaRPr lang="en-CA" dirty="0"/>
          </a:p>
          <a:p>
            <a:r>
              <a:rPr lang="en-CA" dirty="0"/>
              <a:t>Location: $UCENTRAL_CONFIG</a:t>
            </a:r>
          </a:p>
          <a:p>
            <a:r>
              <a:rPr lang="en-CA" dirty="0"/>
              <a:t>Select data persistence type</a:t>
            </a:r>
          </a:p>
          <a:p>
            <a:r>
              <a:rPr lang="en-CA" dirty="0"/>
              <a:t>Set certificates</a:t>
            </a:r>
          </a:p>
          <a:p>
            <a:r>
              <a:rPr lang="en-CA" dirty="0"/>
              <a:t>Set hosts/ports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19DB7A2-1CC2-DF47-B4FA-22B02261CFB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CA" dirty="0"/>
              <a:t>Default username</a:t>
            </a:r>
          </a:p>
          <a:p>
            <a:r>
              <a:rPr lang="en-CA" dirty="0"/>
              <a:t>Logging system</a:t>
            </a:r>
          </a:p>
          <a:p>
            <a:r>
              <a:rPr lang="en-CA" dirty="0"/>
              <a:t>Device type identification</a:t>
            </a:r>
          </a:p>
          <a:p>
            <a:r>
              <a:rPr lang="en-CA" dirty="0"/>
              <a:t>Auto-provisioning flag</a:t>
            </a:r>
          </a:p>
          <a:p>
            <a:r>
              <a:rPr lang="en-CA" dirty="0"/>
              <a:t>TIP Interaction(May21)</a:t>
            </a:r>
          </a:p>
        </p:txBody>
      </p:sp>
    </p:spTree>
    <p:extLst>
      <p:ext uri="{BB962C8B-B14F-4D97-AF65-F5344CB8AC3E}">
        <p14:creationId xmlns:p14="http://schemas.microsoft.com/office/powerpoint/2010/main" val="15237370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BBE048-97F6-5748-BB3B-7C2CFF987A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Building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3078A3-5E97-CE45-9DEB-AD050204A0A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CA" dirty="0"/>
              <a:t>Framework called Poco</a:t>
            </a:r>
          </a:p>
          <a:p>
            <a:r>
              <a:rPr lang="en-CA" dirty="0"/>
              <a:t>Application</a:t>
            </a:r>
          </a:p>
          <a:p>
            <a:r>
              <a:rPr lang="en-CA" dirty="0"/>
              <a:t>SMALL_BUILD for </a:t>
            </a:r>
            <a:r>
              <a:rPr lang="en-CA" dirty="0" err="1"/>
              <a:t>rPI</a:t>
            </a:r>
            <a:r>
              <a:rPr lang="en-CA" dirty="0"/>
              <a:t> – SQLite only deployment</a:t>
            </a:r>
          </a:p>
          <a:p>
            <a:r>
              <a:rPr lang="en-CA" dirty="0"/>
              <a:t>Uses CMAKE</a:t>
            </a:r>
          </a:p>
          <a:p>
            <a:r>
              <a:rPr lang="en-CA" dirty="0"/>
              <a:t>Defined in README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8EC0FCA-1E1D-D04B-94A2-50DA237941B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CA" dirty="0"/>
              <a:t>Patience on </a:t>
            </a:r>
            <a:r>
              <a:rPr lang="en-CA" dirty="0" err="1"/>
              <a:t>rPI</a:t>
            </a:r>
            <a:endParaRPr lang="en-CA" dirty="0"/>
          </a:p>
          <a:p>
            <a:r>
              <a:rPr lang="en-CA" dirty="0"/>
              <a:t>Support for Debian, Ubuntu, Fedora, OSX, and easily add more Linux platforms</a:t>
            </a:r>
          </a:p>
        </p:txBody>
      </p:sp>
    </p:spTree>
    <p:extLst>
      <p:ext uri="{BB962C8B-B14F-4D97-AF65-F5344CB8AC3E}">
        <p14:creationId xmlns:p14="http://schemas.microsoft.com/office/powerpoint/2010/main" val="7059630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63D8F2-54EB-3F4F-8148-EDF3EA1F39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Deployment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EB5DD8-9689-3241-8CFC-DFE5684F45E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CA" dirty="0"/>
              <a:t>Testing: build and run</a:t>
            </a:r>
          </a:p>
          <a:p>
            <a:r>
              <a:rPr lang="en-CA" dirty="0"/>
              <a:t>Only need properties file and env variable $UCENTRAL_ROOT and $UCENTRAL_CONFIG</a:t>
            </a:r>
          </a:p>
          <a:p>
            <a:r>
              <a:rPr lang="en-CA" dirty="0"/>
              <a:t>Docker coming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F451A51-02D6-8644-B8A7-A92F70093F6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960146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0C0CF-B0E4-8943-AA26-3CE85A0897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Helpers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8CA2BD-1ECC-8B41-AFF4-505F3B4C398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CA" dirty="0"/>
              <a:t>/</a:t>
            </a:r>
            <a:r>
              <a:rPr lang="en-CA" dirty="0" err="1"/>
              <a:t>test_scripts</a:t>
            </a:r>
            <a:r>
              <a:rPr lang="en-CA" dirty="0"/>
              <a:t> contains scripts exposing curl use of the API</a:t>
            </a:r>
          </a:p>
          <a:p>
            <a:r>
              <a:rPr lang="en-CA" dirty="0"/>
              <a:t>/</a:t>
            </a:r>
            <a:r>
              <a:rPr lang="en-CA" dirty="0" err="1"/>
              <a:t>cert_scripts</a:t>
            </a:r>
            <a:r>
              <a:rPr lang="en-CA" dirty="0"/>
              <a:t> contains scripts to build certificates</a:t>
            </a:r>
          </a:p>
          <a:p>
            <a:r>
              <a:rPr lang="en-CA" dirty="0"/>
              <a:t>All explained in the README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2E6001-77E4-C346-9898-D7A0DE63C014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15895095"/>
      </p:ext>
    </p:extLst>
  </p:cSld>
  <p:clrMapOvr>
    <a:masterClrMapping/>
  </p:clrMapOvr>
</p:sld>
</file>

<file path=ppt/theme/theme1.xml><?xml version="1.0" encoding="utf-8"?>
<a:theme xmlns:a="http://schemas.openxmlformats.org/drawingml/2006/main" name="DappledVTI">
  <a:themeElements>
    <a:clrScheme name="AnalogousFromDarkSeedLeftStep">
      <a:dk1>
        <a:srgbClr val="000000"/>
      </a:dk1>
      <a:lt1>
        <a:srgbClr val="FFFFFF"/>
      </a:lt1>
      <a:dk2>
        <a:srgbClr val="1B2F2F"/>
      </a:dk2>
      <a:lt2>
        <a:srgbClr val="F2F3F0"/>
      </a:lt2>
      <a:accent1>
        <a:srgbClr val="5F30E8"/>
      </a:accent1>
      <a:accent2>
        <a:srgbClr val="1A38D5"/>
      </a:accent2>
      <a:accent3>
        <a:srgbClr val="2996E7"/>
      </a:accent3>
      <a:accent4>
        <a:srgbClr val="15BFC0"/>
      </a:accent4>
      <a:accent5>
        <a:srgbClr val="23C583"/>
      </a:accent5>
      <a:accent6>
        <a:srgbClr val="16C634"/>
      </a:accent6>
      <a:hlink>
        <a:srgbClr val="349C83"/>
      </a:hlink>
      <a:folHlink>
        <a:srgbClr val="7F7F7F"/>
      </a:folHlink>
    </a:clrScheme>
    <a:fontScheme name="Custom 67">
      <a:majorFont>
        <a:latin typeface="Sabon Next LT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ppledVTI" id="{204FEFAB-F02B-4FE8-B509-C50A618B972D}" vid="{7EAEADA8-5A8E-45B2-B0E4-448EC7E7A94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233</Words>
  <Application>Microsoft Macintosh PowerPoint</Application>
  <PresentationFormat>Widescreen</PresentationFormat>
  <Paragraphs>49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Avenir Next LT Pro</vt:lpstr>
      <vt:lpstr>AvenirNext LT Pro Medium</vt:lpstr>
      <vt:lpstr>Sabon Next LT</vt:lpstr>
      <vt:lpstr>DappledVTI</vt:lpstr>
      <vt:lpstr>uCentral Service</vt:lpstr>
      <vt:lpstr>What is is?</vt:lpstr>
      <vt:lpstr>Data persistence &amp; API</vt:lpstr>
      <vt:lpstr>Configuration</vt:lpstr>
      <vt:lpstr>Building</vt:lpstr>
      <vt:lpstr>Deployment</vt:lpstr>
      <vt:lpstr>Helpers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uCentral Service</dc:title>
  <dc:creator>Stephane Bourque</dc:creator>
  <cp:lastModifiedBy>Stephane Bourque</cp:lastModifiedBy>
  <cp:revision>3</cp:revision>
  <dcterms:created xsi:type="dcterms:W3CDTF">2021-03-17T16:57:56Z</dcterms:created>
  <dcterms:modified xsi:type="dcterms:W3CDTF">2021-03-17T17:17:06Z</dcterms:modified>
</cp:coreProperties>
</file>